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8"/>
  </p:notesMasterIdLst>
  <p:sldIdLst>
    <p:sldId id="269" r:id="rId2"/>
    <p:sldId id="256" r:id="rId3"/>
    <p:sldId id="273" r:id="rId4"/>
    <p:sldId id="257" r:id="rId5"/>
    <p:sldId id="275" r:id="rId6"/>
    <p:sldId id="272" r:id="rId7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96" autoAdjust="0"/>
    <p:restoredTop sz="93265" autoAdjust="0"/>
  </p:normalViewPr>
  <p:slideViewPr>
    <p:cSldViewPr snapToGrid="0" snapToObjects="1">
      <p:cViewPr varScale="1">
        <p:scale>
          <a:sx n="99" d="100"/>
          <a:sy n="99" d="100"/>
        </p:scale>
        <p:origin x="200" y="3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01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456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38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873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3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877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122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287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31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800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064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521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811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06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1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r" defTabSz="1097280" rtl="1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7463790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101388" y="274320"/>
            <a:ext cx="3962401" cy="5943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ar-SA" dirty="0"/>
          </a:p>
        </p:txBody>
      </p:sp>
      <p:sp>
        <p:nvSpPr>
          <p:cNvPr id="6" name="Text 2"/>
          <p:cNvSpPr/>
          <p:nvPr/>
        </p:nvSpPr>
        <p:spPr>
          <a:xfrm>
            <a:off x="2279670" y="1339731"/>
            <a:ext cx="5400489" cy="2076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279670" y="3656548"/>
            <a:ext cx="5400489" cy="1026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kern="0" spc="-35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46490E6-3FCB-2431-D2FF-DE6F2B5E084E}"/>
              </a:ext>
            </a:extLst>
          </p:cNvPr>
          <p:cNvSpPr/>
          <p:nvPr/>
        </p:nvSpPr>
        <p:spPr>
          <a:xfrm>
            <a:off x="2177529" y="2208053"/>
            <a:ext cx="5115773" cy="2076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329184">
              <a:lnSpc>
                <a:spcPts val="5432"/>
              </a:lnSpc>
              <a:spcAft>
                <a:spcPts val="600"/>
              </a:spcAft>
            </a:pPr>
            <a:r>
              <a:rPr lang="en-US" sz="4346" kern="0" spc="-130">
                <a:solidFill>
                  <a:schemeClr val="accent4">
                    <a:lumMod val="75000"/>
                  </a:schemeClr>
                </a:solidFill>
                <a:latin typeface="Roboto Mono" pitchFamily="34" charset="0"/>
                <a:ea typeface="Roboto Mono" pitchFamily="34" charset="-122"/>
                <a:cs typeface="+mn-cs"/>
              </a:rPr>
              <a:t>Riyadh Restaurants Clustering</a:t>
            </a:r>
            <a:endParaRPr lang="en-US" sz="6036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08D8B-2C9F-D66A-1406-A88F104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68" y="274320"/>
            <a:ext cx="5707263" cy="590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0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F467AE-9131-3724-C2CF-926BC92C1017}"/>
              </a:ext>
            </a:extLst>
          </p:cNvPr>
          <p:cNvSpPr/>
          <p:nvPr/>
        </p:nvSpPr>
        <p:spPr>
          <a:xfrm>
            <a:off x="6357314" y="395020"/>
            <a:ext cx="7501332" cy="2139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spc="-181" dirty="0">
                <a:latin typeface="+mj-lt"/>
                <a:ea typeface="+mj-ea"/>
                <a:cs typeface="+mj-cs"/>
              </a:rPr>
              <a:t>Data Source</a:t>
            </a:r>
            <a:endParaRPr lang="en-US" sz="6500" dirty="0"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3C0A7B-BC7C-843C-F7EE-21EF3A6C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6" r="20082" b="-1"/>
          <a:stretch/>
        </p:blipFill>
        <p:spPr bwMode="auto">
          <a:xfrm>
            <a:off x="1" y="10"/>
            <a:ext cx="5588813" cy="82295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314" y="2849936"/>
            <a:ext cx="5092307" cy="21946"/>
          </a:xfrm>
          <a:custGeom>
            <a:avLst/>
            <a:gdLst>
              <a:gd name="connsiteX0" fmla="*/ 0 w 5092307"/>
              <a:gd name="connsiteY0" fmla="*/ 0 h 21946"/>
              <a:gd name="connsiteX1" fmla="*/ 483769 w 5092307"/>
              <a:gd name="connsiteY1" fmla="*/ 0 h 21946"/>
              <a:gd name="connsiteX2" fmla="*/ 1222154 w 5092307"/>
              <a:gd name="connsiteY2" fmla="*/ 0 h 21946"/>
              <a:gd name="connsiteX3" fmla="*/ 1756846 w 5092307"/>
              <a:gd name="connsiteY3" fmla="*/ 0 h 21946"/>
              <a:gd name="connsiteX4" fmla="*/ 2291538 w 5092307"/>
              <a:gd name="connsiteY4" fmla="*/ 0 h 21946"/>
              <a:gd name="connsiteX5" fmla="*/ 2979000 w 5092307"/>
              <a:gd name="connsiteY5" fmla="*/ 0 h 21946"/>
              <a:gd name="connsiteX6" fmla="*/ 3666461 w 5092307"/>
              <a:gd name="connsiteY6" fmla="*/ 0 h 21946"/>
              <a:gd name="connsiteX7" fmla="*/ 4252076 w 5092307"/>
              <a:gd name="connsiteY7" fmla="*/ 0 h 21946"/>
              <a:gd name="connsiteX8" fmla="*/ 5092307 w 5092307"/>
              <a:gd name="connsiteY8" fmla="*/ 0 h 21946"/>
              <a:gd name="connsiteX9" fmla="*/ 5092307 w 5092307"/>
              <a:gd name="connsiteY9" fmla="*/ 21946 h 21946"/>
              <a:gd name="connsiteX10" fmla="*/ 4455769 w 5092307"/>
              <a:gd name="connsiteY10" fmla="*/ 21946 h 21946"/>
              <a:gd name="connsiteX11" fmla="*/ 3717384 w 5092307"/>
              <a:gd name="connsiteY11" fmla="*/ 21946 h 21946"/>
              <a:gd name="connsiteX12" fmla="*/ 3233615 w 5092307"/>
              <a:gd name="connsiteY12" fmla="*/ 21946 h 21946"/>
              <a:gd name="connsiteX13" fmla="*/ 2546154 w 5092307"/>
              <a:gd name="connsiteY13" fmla="*/ 21946 h 21946"/>
              <a:gd name="connsiteX14" fmla="*/ 1960538 w 5092307"/>
              <a:gd name="connsiteY14" fmla="*/ 21946 h 21946"/>
              <a:gd name="connsiteX15" fmla="*/ 1374923 w 5092307"/>
              <a:gd name="connsiteY15" fmla="*/ 21946 h 21946"/>
              <a:gd name="connsiteX16" fmla="*/ 738385 w 5092307"/>
              <a:gd name="connsiteY16" fmla="*/ 21946 h 21946"/>
              <a:gd name="connsiteX17" fmla="*/ 0 w 5092307"/>
              <a:gd name="connsiteY17" fmla="*/ 21946 h 21946"/>
              <a:gd name="connsiteX18" fmla="*/ 0 w 5092307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21946" fill="none" extrusionOk="0">
                <a:moveTo>
                  <a:pt x="0" y="0"/>
                </a:moveTo>
                <a:cubicBezTo>
                  <a:pt x="126622" y="2207"/>
                  <a:pt x="310281" y="-9618"/>
                  <a:pt x="483769" y="0"/>
                </a:cubicBezTo>
                <a:cubicBezTo>
                  <a:pt x="657257" y="9618"/>
                  <a:pt x="962372" y="-35609"/>
                  <a:pt x="1222154" y="0"/>
                </a:cubicBezTo>
                <a:cubicBezTo>
                  <a:pt x="1481937" y="35609"/>
                  <a:pt x="1599378" y="20188"/>
                  <a:pt x="1756846" y="0"/>
                </a:cubicBezTo>
                <a:cubicBezTo>
                  <a:pt x="1914314" y="-20188"/>
                  <a:pt x="2080092" y="-5105"/>
                  <a:pt x="2291538" y="0"/>
                </a:cubicBezTo>
                <a:cubicBezTo>
                  <a:pt x="2502984" y="5105"/>
                  <a:pt x="2714641" y="617"/>
                  <a:pt x="2979000" y="0"/>
                </a:cubicBezTo>
                <a:cubicBezTo>
                  <a:pt x="3243359" y="-617"/>
                  <a:pt x="3339677" y="-32878"/>
                  <a:pt x="3666461" y="0"/>
                </a:cubicBezTo>
                <a:cubicBezTo>
                  <a:pt x="3993245" y="32878"/>
                  <a:pt x="3959356" y="10646"/>
                  <a:pt x="4252076" y="0"/>
                </a:cubicBezTo>
                <a:cubicBezTo>
                  <a:pt x="4544797" y="-10646"/>
                  <a:pt x="4803806" y="-6208"/>
                  <a:pt x="5092307" y="0"/>
                </a:cubicBezTo>
                <a:cubicBezTo>
                  <a:pt x="5092586" y="4631"/>
                  <a:pt x="5092360" y="16862"/>
                  <a:pt x="5092307" y="21946"/>
                </a:cubicBezTo>
                <a:cubicBezTo>
                  <a:pt x="4963024" y="39542"/>
                  <a:pt x="4769693" y="24041"/>
                  <a:pt x="4455769" y="21946"/>
                </a:cubicBezTo>
                <a:cubicBezTo>
                  <a:pt x="4141845" y="19851"/>
                  <a:pt x="3943439" y="-13029"/>
                  <a:pt x="3717384" y="21946"/>
                </a:cubicBezTo>
                <a:cubicBezTo>
                  <a:pt x="3491329" y="56921"/>
                  <a:pt x="3361256" y="34282"/>
                  <a:pt x="3233615" y="21946"/>
                </a:cubicBezTo>
                <a:cubicBezTo>
                  <a:pt x="3105974" y="9610"/>
                  <a:pt x="2872163" y="30197"/>
                  <a:pt x="2546154" y="21946"/>
                </a:cubicBezTo>
                <a:cubicBezTo>
                  <a:pt x="2220145" y="13695"/>
                  <a:pt x="2168829" y="22450"/>
                  <a:pt x="1960538" y="21946"/>
                </a:cubicBezTo>
                <a:cubicBezTo>
                  <a:pt x="1752247" y="21442"/>
                  <a:pt x="1523678" y="13932"/>
                  <a:pt x="1374923" y="21946"/>
                </a:cubicBezTo>
                <a:cubicBezTo>
                  <a:pt x="1226168" y="29960"/>
                  <a:pt x="928094" y="36837"/>
                  <a:pt x="738385" y="21946"/>
                </a:cubicBezTo>
                <a:cubicBezTo>
                  <a:pt x="548676" y="7055"/>
                  <a:pt x="168941" y="-5592"/>
                  <a:pt x="0" y="21946"/>
                </a:cubicBezTo>
                <a:cubicBezTo>
                  <a:pt x="287" y="12071"/>
                  <a:pt x="-113" y="6250"/>
                  <a:pt x="0" y="0"/>
                </a:cubicBezTo>
                <a:close/>
              </a:path>
              <a:path w="5092307" h="21946" stroke="0" extrusionOk="0">
                <a:moveTo>
                  <a:pt x="0" y="0"/>
                </a:moveTo>
                <a:cubicBezTo>
                  <a:pt x="123076" y="8408"/>
                  <a:pt x="290804" y="2227"/>
                  <a:pt x="534692" y="0"/>
                </a:cubicBezTo>
                <a:cubicBezTo>
                  <a:pt x="778580" y="-2227"/>
                  <a:pt x="855490" y="-16962"/>
                  <a:pt x="1018461" y="0"/>
                </a:cubicBezTo>
                <a:cubicBezTo>
                  <a:pt x="1181432" y="16962"/>
                  <a:pt x="1320664" y="19870"/>
                  <a:pt x="1553154" y="0"/>
                </a:cubicBezTo>
                <a:cubicBezTo>
                  <a:pt x="1785644" y="-19870"/>
                  <a:pt x="2036509" y="-20672"/>
                  <a:pt x="2189692" y="0"/>
                </a:cubicBezTo>
                <a:cubicBezTo>
                  <a:pt x="2342875" y="20672"/>
                  <a:pt x="2544654" y="-33332"/>
                  <a:pt x="2877153" y="0"/>
                </a:cubicBezTo>
                <a:cubicBezTo>
                  <a:pt x="3209652" y="33332"/>
                  <a:pt x="3394712" y="30818"/>
                  <a:pt x="3615538" y="0"/>
                </a:cubicBezTo>
                <a:cubicBezTo>
                  <a:pt x="3836364" y="-30818"/>
                  <a:pt x="4201667" y="-30590"/>
                  <a:pt x="4353922" y="0"/>
                </a:cubicBezTo>
                <a:cubicBezTo>
                  <a:pt x="4506177" y="30590"/>
                  <a:pt x="4855479" y="18332"/>
                  <a:pt x="5092307" y="0"/>
                </a:cubicBezTo>
                <a:cubicBezTo>
                  <a:pt x="5091574" y="4400"/>
                  <a:pt x="5092005" y="11744"/>
                  <a:pt x="5092307" y="21946"/>
                </a:cubicBezTo>
                <a:cubicBezTo>
                  <a:pt x="4864916" y="7468"/>
                  <a:pt x="4690539" y="13687"/>
                  <a:pt x="4557615" y="21946"/>
                </a:cubicBezTo>
                <a:cubicBezTo>
                  <a:pt x="4424691" y="30205"/>
                  <a:pt x="4076201" y="51864"/>
                  <a:pt x="3819230" y="21946"/>
                </a:cubicBezTo>
                <a:cubicBezTo>
                  <a:pt x="3562259" y="-7972"/>
                  <a:pt x="3498341" y="13372"/>
                  <a:pt x="3335461" y="21946"/>
                </a:cubicBezTo>
                <a:cubicBezTo>
                  <a:pt x="3172581" y="30520"/>
                  <a:pt x="2979939" y="3719"/>
                  <a:pt x="2648000" y="21946"/>
                </a:cubicBezTo>
                <a:cubicBezTo>
                  <a:pt x="2316061" y="40173"/>
                  <a:pt x="2286972" y="9792"/>
                  <a:pt x="2062384" y="21946"/>
                </a:cubicBezTo>
                <a:cubicBezTo>
                  <a:pt x="1837796" y="34100"/>
                  <a:pt x="1672241" y="1952"/>
                  <a:pt x="1476769" y="21946"/>
                </a:cubicBezTo>
                <a:cubicBezTo>
                  <a:pt x="1281297" y="41940"/>
                  <a:pt x="975566" y="5945"/>
                  <a:pt x="738385" y="21946"/>
                </a:cubicBezTo>
                <a:cubicBezTo>
                  <a:pt x="501204" y="37947"/>
                  <a:pt x="163670" y="-14697"/>
                  <a:pt x="0" y="21946"/>
                </a:cubicBezTo>
                <a:cubicBezTo>
                  <a:pt x="-116" y="15135"/>
                  <a:pt x="-209" y="796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1012CF7-194A-5FB6-151F-762BF780F43C}"/>
              </a:ext>
            </a:extLst>
          </p:cNvPr>
          <p:cNvSpPr/>
          <p:nvPr/>
        </p:nvSpPr>
        <p:spPr>
          <a:xfrm>
            <a:off x="6357314" y="3247948"/>
            <a:ext cx="7501332" cy="418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Data is extracted from FourSquare website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2300 records in various areas in Riyadh city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Features are encoded for data modeling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u="sng" spc="-35" dirty="0"/>
              <a:t>Features: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Restaurant name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Rating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Category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Price Range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u="sng" spc="-35" dirty="0"/>
              <a:t>Libraries used: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Selenium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BeauitifulSoup4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-35" dirty="0"/>
              <a:t>Pandas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68096" y="390442"/>
            <a:ext cx="5242322" cy="2348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spc="-181">
                <a:latin typeface="+mj-lt"/>
                <a:ea typeface="+mj-ea"/>
                <a:cs typeface="+mj-cs"/>
              </a:rPr>
              <a:t>Challenges</a:t>
            </a:r>
            <a:endParaRPr lang="en-US" sz="6500">
              <a:latin typeface="+mj-lt"/>
              <a:ea typeface="+mj-ea"/>
              <a:cs typeface="+mj-cs"/>
            </a:endParaRPr>
          </a:p>
        </p:txBody>
      </p:sp>
      <p:sp>
        <p:nvSpPr>
          <p:cNvPr id="308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096" y="3104392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68096" y="3447478"/>
            <a:ext cx="5092306" cy="3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Used multiple sources to find the optimal dataset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Null values in prices range in both Google maps &amp;  FourSquare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Selecting points in each area in Riyadh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Fetching number of ratings in FourSquare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Analyzing reviews needs large dictionary to be done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/>
              <a:t>Lack of equipment performance and connectivity consumed time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2200" spc="-35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spc="-35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321D6CE-67B5-491A-8DB7-0ABA94DE6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5" r="23883" b="1"/>
          <a:stretch/>
        </p:blipFill>
        <p:spPr bwMode="auto"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67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764292" y="848517"/>
            <a:ext cx="88661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kern="0" spc="-131" dirty="0">
                <a:solidFill>
                  <a:schemeClr val="accent4">
                    <a:lumMod val="75000"/>
                  </a:schemeClr>
                </a:solidFill>
                <a:latin typeface="Roboto Mono" pitchFamily="34" charset="0"/>
                <a:ea typeface="Roboto Mono" pitchFamily="34" charset="-122"/>
              </a:rPr>
              <a:t>Models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2023261" y="195641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F0F0F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6" name="Text 4"/>
          <p:cNvSpPr/>
          <p:nvPr/>
        </p:nvSpPr>
        <p:spPr>
          <a:xfrm>
            <a:off x="2165278" y="1998088"/>
            <a:ext cx="190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kern="0" spc="-79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1843853" y="20327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3600" dirty="0"/>
          </a:p>
        </p:txBody>
      </p:sp>
      <p:sp>
        <p:nvSpPr>
          <p:cNvPr id="13" name="Shape 11"/>
          <p:cNvSpPr/>
          <p:nvPr/>
        </p:nvSpPr>
        <p:spPr>
          <a:xfrm>
            <a:off x="8989109" y="200793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F0F0F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14" name="Text 12"/>
          <p:cNvSpPr/>
          <p:nvPr/>
        </p:nvSpPr>
        <p:spPr>
          <a:xfrm>
            <a:off x="9144009" y="2049604"/>
            <a:ext cx="190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kern="0" spc="-79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</a:rPr>
              <a:t>2</a:t>
            </a:r>
            <a:endParaRPr lang="en-US" sz="3600" dirty="0"/>
          </a:p>
        </p:txBody>
      </p:sp>
      <p:sp>
        <p:nvSpPr>
          <p:cNvPr id="15" name="Text 13"/>
          <p:cNvSpPr/>
          <p:nvPr/>
        </p:nvSpPr>
        <p:spPr>
          <a:xfrm>
            <a:off x="9711223" y="21091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DBSCAN</a:t>
            </a:r>
            <a:endParaRPr lang="en-US" sz="3600" dirty="0"/>
          </a:p>
        </p:txBody>
      </p:sp>
      <p:sp>
        <p:nvSpPr>
          <p:cNvPr id="20" name="Text 18"/>
          <p:cNvSpPr/>
          <p:nvPr/>
        </p:nvSpPr>
        <p:spPr>
          <a:xfrm>
            <a:off x="8423971" y="5763566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3600" dirty="0"/>
          </a:p>
        </p:txBody>
      </p:sp>
      <p:sp>
        <p:nvSpPr>
          <p:cNvPr id="28" name="إطار 27">
            <a:extLst>
              <a:ext uri="{FF2B5EF4-FFF2-40B4-BE49-F238E27FC236}">
                <a16:creationId xmlns:a16="http://schemas.microsoft.com/office/drawing/2014/main" id="{40CA0F63-26DB-2990-A2B1-6759D68DBD45}"/>
              </a:ext>
            </a:extLst>
          </p:cNvPr>
          <p:cNvSpPr/>
          <p:nvPr/>
        </p:nvSpPr>
        <p:spPr>
          <a:xfrm>
            <a:off x="496389" y="378823"/>
            <a:ext cx="13350240" cy="7524206"/>
          </a:xfrm>
          <a:prstGeom prst="frame">
            <a:avLst>
              <a:gd name="adj1" fmla="val 16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Text 13">
            <a:extLst>
              <a:ext uri="{FF2B5EF4-FFF2-40B4-BE49-F238E27FC236}">
                <a16:creationId xmlns:a16="http://schemas.microsoft.com/office/drawing/2014/main" id="{71A19E60-9B5D-323D-DDE3-921441DE6A9C}"/>
              </a:ext>
            </a:extLst>
          </p:cNvPr>
          <p:cNvSpPr/>
          <p:nvPr/>
        </p:nvSpPr>
        <p:spPr>
          <a:xfrm>
            <a:off x="2690604" y="20354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KMeans</a:t>
            </a:r>
            <a:endParaRPr lang="en-US" sz="3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634B56-C1D9-F23B-6B4D-BC4D836363E1}"/>
              </a:ext>
            </a:extLst>
          </p:cNvPr>
          <p:cNvCxnSpPr/>
          <p:nvPr/>
        </p:nvCxnSpPr>
        <p:spPr>
          <a:xfrm>
            <a:off x="6858000" y="2379921"/>
            <a:ext cx="0" cy="48649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C0A547C0-571C-1607-B0FB-CEA7792A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04" y="3120483"/>
            <a:ext cx="5562909" cy="354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EB5D097-5646-C395-9DE4-ED526882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56" y="3077395"/>
            <a:ext cx="5344723" cy="35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764292" y="848517"/>
            <a:ext cx="88661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kern="0" spc="-131" dirty="0">
                <a:solidFill>
                  <a:schemeClr val="accent4">
                    <a:lumMod val="75000"/>
                  </a:schemeClr>
                </a:solidFill>
                <a:latin typeface="Roboto Mono" pitchFamily="34" charset="0"/>
                <a:ea typeface="Roboto Mono" pitchFamily="34" charset="-122"/>
              </a:rPr>
              <a:t>Deployment</a:t>
            </a:r>
            <a:endParaRPr lang="en-US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843853" y="20327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10501925" y="2123668"/>
            <a:ext cx="190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3600" dirty="0"/>
          </a:p>
        </p:txBody>
      </p:sp>
      <p:sp>
        <p:nvSpPr>
          <p:cNvPr id="15" name="Text 13"/>
          <p:cNvSpPr/>
          <p:nvPr/>
        </p:nvSpPr>
        <p:spPr>
          <a:xfrm>
            <a:off x="1843853" y="4033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</a:rPr>
              <a:t>Developed Streamlit App</a:t>
            </a:r>
          </a:p>
        </p:txBody>
      </p:sp>
      <p:sp>
        <p:nvSpPr>
          <p:cNvPr id="20" name="Text 18"/>
          <p:cNvSpPr/>
          <p:nvPr/>
        </p:nvSpPr>
        <p:spPr>
          <a:xfrm>
            <a:off x="8423971" y="5763566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3600" dirty="0"/>
          </a:p>
        </p:txBody>
      </p:sp>
      <p:sp>
        <p:nvSpPr>
          <p:cNvPr id="28" name="إطار 27">
            <a:extLst>
              <a:ext uri="{FF2B5EF4-FFF2-40B4-BE49-F238E27FC236}">
                <a16:creationId xmlns:a16="http://schemas.microsoft.com/office/drawing/2014/main" id="{40CA0F63-26DB-2990-A2B1-6759D68DBD45}"/>
              </a:ext>
            </a:extLst>
          </p:cNvPr>
          <p:cNvSpPr/>
          <p:nvPr/>
        </p:nvSpPr>
        <p:spPr>
          <a:xfrm>
            <a:off x="496389" y="378823"/>
            <a:ext cx="13350240" cy="7524206"/>
          </a:xfrm>
          <a:prstGeom prst="frame">
            <a:avLst>
              <a:gd name="adj1" fmla="val 16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8" name="Text 13">
            <a:extLst>
              <a:ext uri="{FF2B5EF4-FFF2-40B4-BE49-F238E27FC236}">
                <a16:creationId xmlns:a16="http://schemas.microsoft.com/office/drawing/2014/main" id="{71A19E60-9B5D-323D-DDE3-921441DE6A9C}"/>
              </a:ext>
            </a:extLst>
          </p:cNvPr>
          <p:cNvSpPr/>
          <p:nvPr/>
        </p:nvSpPr>
        <p:spPr>
          <a:xfrm>
            <a:off x="1843853" y="26963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Implemented API using render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Freeform: Shape 410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7463790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6708294" y="412824"/>
            <a:ext cx="6183207" cy="5686648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SA"/>
          </a:p>
        </p:txBody>
      </p:sp>
      <p:sp>
        <p:nvSpPr>
          <p:cNvPr id="4" name="Text 2"/>
          <p:cNvSpPr/>
          <p:nvPr/>
        </p:nvSpPr>
        <p:spPr>
          <a:xfrm>
            <a:off x="2589175" y="1855921"/>
            <a:ext cx="3371192" cy="10970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356616">
              <a:lnSpc>
                <a:spcPts val="4265"/>
              </a:lnSpc>
              <a:spcAft>
                <a:spcPts val="600"/>
              </a:spcAft>
            </a:pPr>
            <a:r>
              <a:rPr lang="en-US" sz="4212" kern="0" spc="-102" dirty="0">
                <a:solidFill>
                  <a:srgbClr val="000000"/>
                </a:solidFill>
                <a:latin typeface="Roboto Mono" pitchFamily="34" charset="0"/>
                <a:ea typeface="Roboto Mono" pitchFamily="34" charset="-122"/>
                <a:cs typeface="+mn-cs"/>
              </a:rPr>
              <a:t>Thank You</a:t>
            </a:r>
            <a:endParaRPr lang="en-US" sz="5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إطار 11">
            <a:extLst>
              <a:ext uri="{FF2B5EF4-FFF2-40B4-BE49-F238E27FC236}">
                <a16:creationId xmlns:a16="http://schemas.microsoft.com/office/drawing/2014/main" id="{B6F7EB05-6868-FF41-56CC-1CB3C0C1D9D0}"/>
              </a:ext>
            </a:extLst>
          </p:cNvPr>
          <p:cNvSpPr/>
          <p:nvPr/>
        </p:nvSpPr>
        <p:spPr>
          <a:xfrm>
            <a:off x="1647458" y="274320"/>
            <a:ext cx="10545762" cy="5943600"/>
          </a:xfrm>
          <a:prstGeom prst="frame">
            <a:avLst>
              <a:gd name="adj1" fmla="val 163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1E1CB5-B3EB-5D2C-4FA5-6D8D6258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95" y="382158"/>
            <a:ext cx="5404626" cy="568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E680E9A-B6E7-C8C0-4ADE-2798969F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67" y="2885560"/>
            <a:ext cx="2752407" cy="27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نسق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نسق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نسق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109</Words>
  <Application>Microsoft Macintosh PowerPoint</Application>
  <PresentationFormat>Custom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Sultan Salah Balbied</cp:lastModifiedBy>
  <cp:revision>2</cp:revision>
  <dcterms:created xsi:type="dcterms:W3CDTF">2024-05-07T15:23:02Z</dcterms:created>
  <dcterms:modified xsi:type="dcterms:W3CDTF">2024-06-04T22:57:29Z</dcterms:modified>
</cp:coreProperties>
</file>